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3068834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1691467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4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гроза, град. Ветер северо-восточный 9-14 м/с. Температура воздуха ночью 10-12, днем 21-23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дождь, гроза.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запад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40490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6918</cp:revision>
  <cp:lastPrinted>2021-07-01T03:56:27Z</cp:lastPrinted>
  <dcterms:created xsi:type="dcterms:W3CDTF">2018-03-27T06:03:00Z</dcterms:created>
  <dcterms:modified xsi:type="dcterms:W3CDTF">2026-05-06T07:01:55Z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